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4" r:id="rId3"/>
    <p:sldId id="263" r:id="rId4"/>
    <p:sldId id="264" r:id="rId5"/>
    <p:sldId id="268" r:id="rId6"/>
    <p:sldId id="258" r:id="rId7"/>
    <p:sldId id="257" r:id="rId8"/>
    <p:sldId id="259" r:id="rId9"/>
    <p:sldId id="260" r:id="rId10"/>
    <p:sldId id="274" r:id="rId11"/>
    <p:sldId id="275" r:id="rId12"/>
    <p:sldId id="280" r:id="rId13"/>
    <p:sldId id="281" r:id="rId14"/>
    <p:sldId id="282" r:id="rId15"/>
    <p:sldId id="283" r:id="rId16"/>
    <p:sldId id="261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2"/>
    <p:restoredTop sz="93307"/>
  </p:normalViewPr>
  <p:slideViewPr>
    <p:cSldViewPr snapToGrid="0" snapToObjects="1">
      <p:cViewPr>
        <p:scale>
          <a:sx n="90" d="100"/>
          <a:sy n="90" d="100"/>
        </p:scale>
        <p:origin x="27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F9199-1B21-9647-8C4C-559E6EB28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C50EAB-06B3-3D44-9273-079CAA95B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73251-69B2-D84A-97AF-02598818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C23B-AFA4-1E43-85C5-8E2767186541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FFFCC-87F2-D44C-B13F-B13369B75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F5ED6-D8F2-654E-9D79-F5C61C12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544B-FCBE-6842-B676-D123AE465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66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0BDF3-B0D4-DE45-B6BA-65DA2716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87BDF-D6F7-F046-A30E-67617DB4B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393E1-0858-974E-A8B6-DB71F23C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C23B-AFA4-1E43-85C5-8E2767186541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FCFCD-2F5F-4240-9C4C-18A792AD3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D0126-FE91-1244-BB66-A4965C4DB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544B-FCBE-6842-B676-D123AE465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7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7B47E-7AB1-9540-8AAC-C98ABB2E12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95C3E8-6856-0A40-A56C-572DE04AD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E1356-BC44-7A4A-BA4B-5189C749F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C23B-AFA4-1E43-85C5-8E2767186541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91028-90DC-7444-94AB-110849B6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E58F-3472-BE48-BD0C-D432B8483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544B-FCBE-6842-B676-D123AE465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33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2B381-1100-1D4C-9361-8F4A583A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3D490-CA08-3F4D-A0BC-19FE7347F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2D1E8-C64B-6144-914E-4868C430D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C23B-AFA4-1E43-85C5-8E2767186541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F1CE9-8333-4849-85C4-54E61C814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86B29-AEBC-9D41-A910-A1C22191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544B-FCBE-6842-B676-D123AE465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98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5156-5DDD-2041-B9B8-6CA3FAAF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C64CD-5756-5E4F-9B90-30A5FB68B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657AF-A6D9-864D-ADC0-5172A9136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C23B-AFA4-1E43-85C5-8E2767186541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EAC6A-7FDE-5C47-B9C9-B06363E4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2D346-9BBD-EA47-B40D-988ECFDF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544B-FCBE-6842-B676-D123AE465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91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802D6-783D-1F4C-8709-2F386839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7B8D4-8EF5-3646-BFE8-B22C2899D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63A45-DF62-8E4B-A229-1C866C0BC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510AD-9439-4445-88DB-0EADB24B9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C23B-AFA4-1E43-85C5-8E2767186541}" type="datetimeFigureOut">
              <a:rPr lang="en-US" smtClean="0"/>
              <a:t>4/21/19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F257A-FA5C-7C49-AD64-CE72E455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6A819-0024-4044-A9EB-9AE55A20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544B-FCBE-6842-B676-D123AE465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74A6-7268-B64D-90E3-B1B5906B7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09912-9F7B-E343-B524-3F18599E1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5E152-06F8-A74A-BF8B-C39D15C2D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EC76B7-8046-FD4E-84BF-951D3E4B7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A24FEB-2CD7-1B41-ACB0-0849A1A3BF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9E78B-3768-ED40-A805-C8F7CBC1E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C23B-AFA4-1E43-85C5-8E2767186541}" type="datetimeFigureOut">
              <a:rPr lang="en-US" smtClean="0"/>
              <a:t>4/21/19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91A635-ECAD-1E47-9D6A-491AAC78A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F9D8D1-92A9-6349-B73F-1B8CD09F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544B-FCBE-6842-B676-D123AE465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8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8CA33-0F1A-2149-883F-443DC9228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576DED-F95C-5545-B392-E17474D05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C23B-AFA4-1E43-85C5-8E2767186541}" type="datetimeFigureOut">
              <a:rPr lang="en-US" smtClean="0"/>
              <a:t>4/21/19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53EB7-3165-D746-AC21-72BC63598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5863E8-3C2B-7241-9B5B-0D9B53DA5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544B-FCBE-6842-B676-D123AE465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8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BD3214-B5B1-F84B-B12D-ED7053487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C23B-AFA4-1E43-85C5-8E2767186541}" type="datetimeFigureOut">
              <a:rPr lang="en-US" smtClean="0"/>
              <a:t>4/21/19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E9266-6904-6444-A10C-716A6ABAE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BBCD1-9BD8-4A4C-80CB-6CDE2D24C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544B-FCBE-6842-B676-D123AE465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1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8C1F-1007-5549-B2A5-7BCF106D0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EA397-FEE3-DF44-A9F7-54908F64C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EC270-CD44-1D47-B03A-AF0ED3AF5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C3889-F55B-4A48-91A4-029E75230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C23B-AFA4-1E43-85C5-8E2767186541}" type="datetimeFigureOut">
              <a:rPr lang="en-US" smtClean="0"/>
              <a:t>4/21/19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7E1EE-7147-0A42-9B5A-4688BB90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3E9DE-DC63-DE4E-96CE-B550C5E8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544B-FCBE-6842-B676-D123AE465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0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639C-D070-2F48-AE90-64117E41B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F00C06-5A73-9342-95A8-69C023D3A0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9CBFE-9125-F241-BF9E-8AA91243A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63EE0-0A37-FA40-AF39-B443203FB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C23B-AFA4-1E43-85C5-8E2767186541}" type="datetimeFigureOut">
              <a:rPr lang="en-US" smtClean="0"/>
              <a:t>4/21/19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8993C-9682-7340-BDD2-C2D5808B6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54169-8435-C54C-A791-14A165E1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7544B-FCBE-6842-B676-D123AE465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90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9D6C08-3953-E44E-9A02-41DA5FF45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D8562-98D0-6C4C-9C76-283E7758D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54F1A-DD6D-8D4B-BF8D-BD39917556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EC23B-AFA4-1E43-85C5-8E2767186541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FC61A-86CB-4045-8FB5-387D7129E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1C34A-3D2B-8B4C-A5A4-868CB3672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7544B-FCBE-6842-B676-D123AE465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0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unity.whattoexpect.com/forum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A570C-4951-664C-A68E-B890FB3D6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288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What to expect</a:t>
            </a:r>
            <a:r>
              <a:rPr lang="en-US" sz="5400" dirty="0"/>
              <a:t>: </a:t>
            </a:r>
            <a:br>
              <a:rPr lang="en-US" dirty="0"/>
            </a:br>
            <a:r>
              <a:rPr lang="en-US" sz="4900" dirty="0"/>
              <a:t>Discussions of expecting mothers </a:t>
            </a:r>
            <a:br>
              <a:rPr lang="en-US" sz="4900" dirty="0"/>
            </a:br>
            <a:r>
              <a:rPr lang="en-US" sz="4900" dirty="0"/>
              <a:t>in the United States </a:t>
            </a:r>
            <a:br>
              <a:rPr lang="en-US" sz="4900" dirty="0"/>
            </a:br>
            <a:endParaRPr lang="en-US" sz="4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5B8FD-FFD5-7643-9D6E-CD7F66DF28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 Scraping Project </a:t>
            </a:r>
          </a:p>
          <a:p>
            <a:r>
              <a:rPr lang="en-US" dirty="0"/>
              <a:t>April 23, 2019</a:t>
            </a:r>
          </a:p>
          <a:p>
            <a:r>
              <a:rPr lang="en-US" dirty="0"/>
              <a:t>By Julie Kim</a:t>
            </a:r>
          </a:p>
        </p:txBody>
      </p:sp>
    </p:spTree>
    <p:extLst>
      <p:ext uri="{BB962C8B-B14F-4D97-AF65-F5344CB8AC3E}">
        <p14:creationId xmlns:p14="http://schemas.microsoft.com/office/powerpoint/2010/main" val="3253151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7120B-0EED-A34C-A077-0148203A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Topics by 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1CEE5-42A8-4B48-B832-A5ACAC594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599" cy="442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55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6223-20C1-8F4D-B2F6-DE968F8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Topics by 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D7ECB-67CB-A44E-B6BA-C2D557A27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6611"/>
            <a:ext cx="10515600" cy="442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13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C26DDE-244D-B245-A2BA-486B3ED4C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188" y="159870"/>
            <a:ext cx="6831106" cy="3320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90DA66-16B9-0843-A11D-30AE538CB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88" y="3626223"/>
            <a:ext cx="6831105" cy="32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78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E4F301-D7E0-5F4F-A47F-A4817C37A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904" y="206415"/>
            <a:ext cx="6598025" cy="3049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B6E4D2-1467-7C41-B88A-3E5646332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520" y="3429000"/>
            <a:ext cx="6387409" cy="305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48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4F7AD2-EDE7-F74F-B274-F00E6AD0F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339" y="224344"/>
            <a:ext cx="6956609" cy="30435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C1E208-AD9B-3E47-9029-CBE883B2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728" y="3428999"/>
            <a:ext cx="7453220" cy="309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2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2DBF01-C79F-3840-80D7-405199E34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614" y="890492"/>
            <a:ext cx="6586968" cy="280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73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FD919-6ACE-384A-9663-BC938DE8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Implications &amp; Conclusions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1494A-1383-5F41-8CB5-928F8A3AA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Members seek other pregnant women to share experience or make friends</a:t>
            </a:r>
          </a:p>
          <a:p>
            <a:r>
              <a:rPr lang="en-US" dirty="0"/>
              <a:t>Members need hospital or OB-GYN recommendations  </a:t>
            </a:r>
          </a:p>
          <a:p>
            <a:r>
              <a:rPr lang="en-US" dirty="0"/>
              <a:t>Members are concerned with costs of daycare </a:t>
            </a:r>
          </a:p>
          <a:p>
            <a:r>
              <a:rPr lang="en-US" dirty="0"/>
              <a:t>Themes of topics remain consistent over time and by locations </a:t>
            </a:r>
          </a:p>
          <a:p>
            <a:endParaRPr lang="en-US" dirty="0"/>
          </a:p>
          <a:p>
            <a:r>
              <a:rPr lang="en-US" dirty="0"/>
              <a:t>Organize groups for expecting parents by locations</a:t>
            </a:r>
          </a:p>
          <a:p>
            <a:r>
              <a:rPr lang="en-US" dirty="0"/>
              <a:t>Improve transportation system in big cities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893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82793-EF93-6B4A-A4C5-B9CD056C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Challenges &amp; 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8F3C6-E26A-9B47-A7B4-D1A672079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Discussion topics and their timeframe are unclear</a:t>
            </a:r>
          </a:p>
          <a:p>
            <a:r>
              <a:rPr lang="en-US" dirty="0"/>
              <a:t>User information is unknown </a:t>
            </a:r>
          </a:p>
          <a:p>
            <a:r>
              <a:rPr lang="en-US" dirty="0"/>
              <a:t>Any posts by WTE admin change information when scraped</a:t>
            </a:r>
          </a:p>
          <a:p>
            <a:r>
              <a:rPr lang="en-US" dirty="0"/>
              <a:t>Chicago, Houston, LA, NYC do not follow the URL pattern as other locations</a:t>
            </a:r>
          </a:p>
          <a:p>
            <a:r>
              <a:rPr lang="en-US" dirty="0"/>
              <a:t>Some posts were deleted </a:t>
            </a:r>
          </a:p>
        </p:txBody>
      </p:sp>
    </p:spTree>
    <p:extLst>
      <p:ext uri="{BB962C8B-B14F-4D97-AF65-F5344CB8AC3E}">
        <p14:creationId xmlns:p14="http://schemas.microsoft.com/office/powerpoint/2010/main" val="4190906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F3C5-1B74-4247-A363-804A75F33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Recommendations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DA231-3B8E-F14D-86B4-2D69C7A63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the replies more in details</a:t>
            </a:r>
          </a:p>
          <a:p>
            <a:r>
              <a:rPr lang="en-US" dirty="0"/>
              <a:t>Analyze other forums and topics (Fertility Treatments, Miscarriage, Birth Month Groups, Pregnancy Depression, Working Moms, etc.)</a:t>
            </a:r>
          </a:p>
          <a:p>
            <a:r>
              <a:rPr lang="en-US" dirty="0"/>
              <a:t>Analyze by international locations (Canada, Australia, UK) </a:t>
            </a:r>
          </a:p>
          <a:p>
            <a:r>
              <a:rPr lang="en-US" dirty="0"/>
              <a:t>Business opportunities for possible products and service that are currently not met by expecting parents </a:t>
            </a:r>
          </a:p>
          <a:p>
            <a:r>
              <a:rPr lang="en-US" dirty="0"/>
              <a:t>Infertility and Aging society (people older than 65 outnumber those younger than 15)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35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24E04-4EB5-1B4F-B029-EC715F66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 information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5FD8-4D9C-4749-A601-D436A51B6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3.8 million-plus newborns in the United States in 2017 (National Center for Health Statistics 2018 report)</a:t>
            </a:r>
          </a:p>
          <a:p>
            <a:r>
              <a:rPr lang="en-US" dirty="0"/>
              <a:t>60 births per every 1,000 women ages 15 – 44 years</a:t>
            </a:r>
          </a:p>
          <a:p>
            <a:r>
              <a:rPr lang="en-US" dirty="0"/>
              <a:t>30-year low and down 2 % from 2016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err="1"/>
              <a:t>WhatToExpect.com</a:t>
            </a:r>
            <a:endParaRPr lang="en-US" b="1" dirty="0"/>
          </a:p>
          <a:p>
            <a:r>
              <a:rPr lang="en-US" dirty="0"/>
              <a:t> 13 million moms</a:t>
            </a:r>
          </a:p>
          <a:p>
            <a:r>
              <a:rPr lang="en-US" dirty="0"/>
              <a:t>800,000 new posts each moth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439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03F48-44AB-2647-B802-8E9C030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AD24E-D92F-C442-8CCD-8CCB55763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Where are WTE users mostly located? </a:t>
            </a:r>
          </a:p>
          <a:p>
            <a:r>
              <a:rPr lang="en-US" dirty="0"/>
              <a:t>What do expecting mothers talk(concerned) about? </a:t>
            </a:r>
          </a:p>
          <a:p>
            <a:r>
              <a:rPr lang="en-US" dirty="0"/>
              <a:t>Do expecting mothers’ topics of discussions change over time?</a:t>
            </a:r>
          </a:p>
        </p:txBody>
      </p:sp>
    </p:spTree>
    <p:extLst>
      <p:ext uri="{BB962C8B-B14F-4D97-AF65-F5344CB8AC3E}">
        <p14:creationId xmlns:p14="http://schemas.microsoft.com/office/powerpoint/2010/main" val="1408014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E85AC-8F4F-2346-A4D9-26C2A5FA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5DD7F-9133-5940-B19C-4B1D437CC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https://community.whattoexpect.com/forums/</a:t>
            </a:r>
            <a:endParaRPr lang="en-US" dirty="0"/>
          </a:p>
          <a:p>
            <a:r>
              <a:rPr lang="en-US" dirty="0"/>
              <a:t>Select a forum organized by locations in the United States</a:t>
            </a:r>
          </a:p>
          <a:p>
            <a:r>
              <a:rPr lang="en-US" dirty="0"/>
              <a:t>Collect data on all locations with the number of members and  posts</a:t>
            </a:r>
          </a:p>
          <a:p>
            <a:r>
              <a:rPr lang="en-US" dirty="0"/>
              <a:t>Collect data on all posts titles, number of replies per post, and the time of last reply (last updated time) </a:t>
            </a:r>
          </a:p>
          <a:p>
            <a:r>
              <a:rPr lang="en-US" dirty="0"/>
              <a:t>Selenium, Python, Excel</a:t>
            </a:r>
          </a:p>
        </p:txBody>
      </p:sp>
    </p:spTree>
    <p:extLst>
      <p:ext uri="{BB962C8B-B14F-4D97-AF65-F5344CB8AC3E}">
        <p14:creationId xmlns:p14="http://schemas.microsoft.com/office/powerpoint/2010/main" val="2559356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E6BD-C9A3-7048-9417-52265A5E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Top 10 Locations By Most Members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A8BF9-3B12-574E-AA21-54C67E15C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33" y="1870937"/>
            <a:ext cx="6729249" cy="450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2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C6A3-E51E-3549-A83A-ACAA7AFDD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 </a:t>
            </a:r>
            <a:r>
              <a:rPr lang="en-US" sz="4000" b="1" dirty="0"/>
              <a:t>Number of Members by Locations </a:t>
            </a: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90ABB-59B5-3B41-8DB8-0C627F595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206" y="1825625"/>
            <a:ext cx="74905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38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DCDD-EA32-994A-8B59-9D77F226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Number of Discussions by Locations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3549CA-807E-6947-AA3E-263E7E0B3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7"/>
            <a:ext cx="7819664" cy="451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77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18FC-FA3C-794F-8FAA-B905B74A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 </a:t>
            </a:r>
            <a:r>
              <a:rPr lang="en-US" sz="4000" b="1" dirty="0"/>
              <a:t>Topics</a:t>
            </a:r>
            <a:r>
              <a:rPr lang="en-US" b="1" dirty="0"/>
              <a:t> with Most Members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26DE3-26DD-AE45-90A7-B6CB1CC90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D87A36-66CC-BC42-9FE8-B4BFECD2D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473116"/>
              </p:ext>
            </p:extLst>
          </p:nvPr>
        </p:nvGraphicFramePr>
        <p:xfrm>
          <a:off x="838200" y="1825625"/>
          <a:ext cx="10515600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437">
                  <a:extLst>
                    <a:ext uri="{9D8B030D-6E8A-4147-A177-3AD203B41FA5}">
                      <a16:colId xmlns:a16="http://schemas.microsoft.com/office/drawing/2014/main" val="229021676"/>
                    </a:ext>
                  </a:extLst>
                </a:gridCol>
                <a:gridCol w="8316163">
                  <a:extLst>
                    <a:ext uri="{9D8B030D-6E8A-4147-A177-3AD203B41FA5}">
                      <a16:colId xmlns:a16="http://schemas.microsoft.com/office/drawing/2014/main" val="281836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 Topics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895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 York 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Fellow Pregnant Women </a:t>
                      </a:r>
                    </a:p>
                    <a:p>
                      <a:r>
                        <a:rPr lang="en-US" dirty="0"/>
                        <a:t>Subway Seats </a:t>
                      </a:r>
                    </a:p>
                    <a:p>
                      <a:r>
                        <a:rPr lang="en-US" dirty="0"/>
                        <a:t>Hospital and OB-GYN Recommendations (Lenox Hill, Weill Cornell, Mt. Sinai, NYU)</a:t>
                      </a:r>
                    </a:p>
                    <a:p>
                      <a:r>
                        <a:rPr lang="en-US" dirty="0"/>
                        <a:t>Doula Service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Daycare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34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Chicago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Fellow Pregnant Women</a:t>
                      </a:r>
                    </a:p>
                    <a:p>
                      <a:r>
                        <a:rPr lang="en-US" dirty="0"/>
                        <a:t>Hospital and OB-GYN Recommendations (University of Chicago, Lutheran)</a:t>
                      </a:r>
                    </a:p>
                    <a:p>
                      <a:r>
                        <a:rPr lang="en-US" dirty="0"/>
                        <a:t>Daycare/Nanny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040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Houston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Fellow Pregnant Women</a:t>
                      </a:r>
                    </a:p>
                    <a:p>
                      <a:r>
                        <a:rPr lang="en-US" dirty="0"/>
                        <a:t>Hospital and OB-GYN Recommendations (Women’s Hospital of Texas)</a:t>
                      </a:r>
                    </a:p>
                    <a:p>
                      <a:r>
                        <a:rPr lang="en-US" dirty="0"/>
                        <a:t>Daycare</a:t>
                      </a:r>
                    </a:p>
                    <a:p>
                      <a:r>
                        <a:rPr lang="en-US" dirty="0"/>
                        <a:t>Jobs</a:t>
                      </a:r>
                    </a:p>
                    <a:p>
                      <a:r>
                        <a:rPr lang="en-US" dirty="0"/>
                        <a:t>Daycare/Nanny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78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82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A4061-DCB0-1449-B9E4-CBB05F7F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585"/>
          </a:xfrm>
        </p:spPr>
        <p:txBody>
          <a:bodyPr>
            <a:normAutofit/>
          </a:bodyPr>
          <a:lstStyle/>
          <a:p>
            <a:r>
              <a:rPr lang="en-US" sz="4000" b="1" dirty="0"/>
              <a:t>Top Topics with Most Number of Topics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4BB73-0802-A04D-ABC6-FB19FA158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8C75BC-5EF3-3C48-9942-30D12B099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896963"/>
              </p:ext>
            </p:extLst>
          </p:nvPr>
        </p:nvGraphicFramePr>
        <p:xfrm>
          <a:off x="838200" y="1229710"/>
          <a:ext cx="10515600" cy="4912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0862">
                  <a:extLst>
                    <a:ext uri="{9D8B030D-6E8A-4147-A177-3AD203B41FA5}">
                      <a16:colId xmlns:a16="http://schemas.microsoft.com/office/drawing/2014/main" val="1450172416"/>
                    </a:ext>
                  </a:extLst>
                </a:gridCol>
                <a:gridCol w="9004738">
                  <a:extLst>
                    <a:ext uri="{9D8B030D-6E8A-4147-A177-3AD203B41FA5}">
                      <a16:colId xmlns:a16="http://schemas.microsoft.com/office/drawing/2014/main" val="3502123410"/>
                    </a:ext>
                  </a:extLst>
                </a:gridCol>
              </a:tblGrid>
              <a:tr h="417267"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 Topics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389711"/>
                  </a:ext>
                </a:extLst>
              </a:tr>
              <a:tr h="528664">
                <a:tc>
                  <a:txBody>
                    <a:bodyPr/>
                    <a:lstStyle/>
                    <a:p>
                      <a:r>
                        <a:rPr lang="en-US" dirty="0"/>
                        <a:t>New York 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565400"/>
                  </a:ext>
                </a:extLst>
              </a:tr>
              <a:tr h="1954866">
                <a:tc>
                  <a:txBody>
                    <a:bodyPr/>
                    <a:lstStyle/>
                    <a:p>
                      <a:r>
                        <a:rPr lang="en-US" dirty="0"/>
                        <a:t>Los Angeles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Fellow Pregnant Women </a:t>
                      </a:r>
                    </a:p>
                    <a:p>
                      <a:r>
                        <a:rPr lang="en-US" dirty="0"/>
                        <a:t>Hospital and OB-GYN Recommendations </a:t>
                      </a:r>
                    </a:p>
                    <a:p>
                      <a:r>
                        <a:rPr lang="en-US" dirty="0"/>
                        <a:t>Health Insurance/Cost</a:t>
                      </a:r>
                    </a:p>
                    <a:p>
                      <a:r>
                        <a:rPr lang="en-US" dirty="0"/>
                        <a:t>Midwife</a:t>
                      </a:r>
                    </a:p>
                    <a:p>
                      <a:r>
                        <a:rPr lang="en-US" dirty="0"/>
                        <a:t>First-time Expecting Moms </a:t>
                      </a:r>
                    </a:p>
                    <a:p>
                      <a:r>
                        <a:rPr lang="en-US" dirty="0"/>
                        <a:t>Maternity Clothes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68173"/>
                  </a:ext>
                </a:extLst>
              </a:tr>
              <a:tr h="720214">
                <a:tc>
                  <a:txBody>
                    <a:bodyPr/>
                    <a:lstStyle/>
                    <a:p>
                      <a:r>
                        <a:rPr lang="en-US" dirty="0"/>
                        <a:t>Atlanta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Fellow Pregnant Women </a:t>
                      </a:r>
                    </a:p>
                    <a:p>
                      <a:r>
                        <a:rPr lang="en-US" dirty="0"/>
                        <a:t>Maternity Photograph</a:t>
                      </a:r>
                    </a:p>
                    <a:p>
                      <a:r>
                        <a:rPr lang="en-US" dirty="0"/>
                        <a:t>Insurance/Medicaid </a:t>
                      </a:r>
                    </a:p>
                    <a:p>
                      <a:r>
                        <a:rPr lang="en-US" dirty="0"/>
                        <a:t>Daycare </a:t>
                      </a:r>
                    </a:p>
                    <a:p>
                      <a:r>
                        <a:rPr lang="en-US" dirty="0"/>
                        <a:t>Moving to Atlanta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Hospital and OB-GYN Recommendations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963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393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465</Words>
  <Application>Microsoft Macintosh PowerPoint</Application>
  <PresentationFormat>Widescreen</PresentationFormat>
  <Paragraphs>85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What to expect:  Discussions of expecting mothers  in the United States  </vt:lpstr>
      <vt:lpstr>Background information </vt:lpstr>
      <vt:lpstr>Purpose</vt:lpstr>
      <vt:lpstr>Procedure</vt:lpstr>
      <vt:lpstr>Top 10 Locations By Most Members </vt:lpstr>
      <vt:lpstr> Number of Members by Locations </vt:lpstr>
      <vt:lpstr>Number of Discussions by Locations </vt:lpstr>
      <vt:lpstr>Top Topics with Most Members </vt:lpstr>
      <vt:lpstr>Top Topics with Most Number of Topics </vt:lpstr>
      <vt:lpstr>Topics by Time </vt:lpstr>
      <vt:lpstr>Topics by Time </vt:lpstr>
      <vt:lpstr>PowerPoint Presentation</vt:lpstr>
      <vt:lpstr>PowerPoint Presentation</vt:lpstr>
      <vt:lpstr>PowerPoint Presentation</vt:lpstr>
      <vt:lpstr>PowerPoint Presentation</vt:lpstr>
      <vt:lpstr>Implications &amp; Conclusions </vt:lpstr>
      <vt:lpstr>Challenges &amp; Limitations </vt:lpstr>
      <vt:lpstr>Recommendations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hyunjung kim</dc:creator>
  <cp:lastModifiedBy>hyunjung kim</cp:lastModifiedBy>
  <cp:revision>40</cp:revision>
  <dcterms:created xsi:type="dcterms:W3CDTF">2019-04-21T15:51:22Z</dcterms:created>
  <dcterms:modified xsi:type="dcterms:W3CDTF">2019-04-22T23:40:13Z</dcterms:modified>
</cp:coreProperties>
</file>